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57" r:id="rId10"/>
  </p:sldIdLst>
  <p:sldSz cx="12192000" cy="6858000"/>
  <p:notesSz cx="6858000" cy="9144000"/>
  <p:embeddedFontLst>
    <p:embeddedFont>
      <p:font typeface="Montserrat" pitchFamily="2" charset="0"/>
      <p:regular r:id="rId11"/>
      <p:bold r:id="rId12"/>
      <p:italic r:id="rId13"/>
      <p:boldItalic r:id="rId14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00A"/>
    <a:srgbClr val="006837"/>
    <a:srgbClr val="01A6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B8-4EE7-B205-5B2908FFD604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B8-4EE7-B205-5B2908FFD604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6B8-4EE7-B205-5B2908FFD6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9062927"/>
        <c:axId val="639057519"/>
      </c:barChart>
      <c:catAx>
        <c:axId val="639062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39057519"/>
        <c:crosses val="autoZero"/>
        <c:auto val="1"/>
        <c:lblAlgn val="ctr"/>
        <c:lblOffset val="100"/>
        <c:noMultiLvlLbl val="0"/>
      </c:catAx>
      <c:valAx>
        <c:axId val="6390575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390629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A82-45ED-A191-0B4782C46D9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A82-45ED-A191-0B4782C46D9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A82-45ED-A191-0B4782C46D9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A82-45ED-A191-0B4782C46D9C}"/>
              </c:ext>
            </c:extLst>
          </c:dPt>
          <c:cat>
            <c:strRef>
              <c:f>Hoja1!$A$2:$A$5</c:f>
              <c:strCache>
                <c:ptCount val="4"/>
                <c:pt idx="0">
                  <c:v>1er trim.</c:v>
                </c:pt>
                <c:pt idx="1">
                  <c:v>2º trim.</c:v>
                </c:pt>
                <c:pt idx="2">
                  <c:v>3er trim.</c:v>
                </c:pt>
                <c:pt idx="3">
                  <c:v>4º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D0-428D-A8D7-8009273D0F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524000" y="2779111"/>
            <a:ext cx="9144000" cy="797243"/>
          </a:xfrm>
          <a:prstGeom prst="rect">
            <a:avLst/>
          </a:prstGeom>
        </p:spPr>
        <p:txBody>
          <a:bodyPr anchor="t"/>
          <a:lstStyle>
            <a:lvl1pPr algn="ctr">
              <a:defRPr sz="6000" b="1" baseline="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Titulo de la presentación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850199"/>
            <a:ext cx="9144000" cy="43180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Ponente: Nombre del ponente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4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943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8627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383" y="1857375"/>
            <a:ext cx="11015233" cy="96520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8382" y="3096896"/>
            <a:ext cx="5435899" cy="31800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7" name="Marcador de contenido 2"/>
          <p:cNvSpPr>
            <a:spLocks noGrp="1"/>
          </p:cNvSpPr>
          <p:nvPr>
            <p:ph idx="13"/>
          </p:nvPr>
        </p:nvSpPr>
        <p:spPr>
          <a:xfrm>
            <a:off x="6320416" y="3096895"/>
            <a:ext cx="5283200" cy="31800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34593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8225" y="1233805"/>
            <a:ext cx="10115551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038225" y="2743199"/>
            <a:ext cx="5553075" cy="34385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838950" y="2743199"/>
            <a:ext cx="4314825" cy="3438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8959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atron Institucional UNIAJ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6440" y="2039939"/>
            <a:ext cx="10739120" cy="151098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000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6439" y="3886406"/>
            <a:ext cx="10739119" cy="15443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46413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9174" y="1355724"/>
            <a:ext cx="10182226" cy="73857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019174" y="2288064"/>
            <a:ext cx="5584826" cy="48291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019174" y="2937668"/>
            <a:ext cx="5584825" cy="31678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11" name="Marcador de posición de imagen 10"/>
          <p:cNvSpPr>
            <a:spLocks noGrp="1"/>
          </p:cNvSpPr>
          <p:nvPr>
            <p:ph type="pic" sz="quarter" idx="13"/>
          </p:nvPr>
        </p:nvSpPr>
        <p:spPr>
          <a:xfrm>
            <a:off x="6766560" y="2288063"/>
            <a:ext cx="4434840" cy="3817461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en el icono para agregar una imagen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0148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9174" y="1717674"/>
            <a:ext cx="10182226" cy="73857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616574" y="2650014"/>
            <a:ext cx="5584826" cy="48291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616574" y="3299618"/>
            <a:ext cx="5584825" cy="31678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11" name="Marcador de posición de imagen 10"/>
          <p:cNvSpPr>
            <a:spLocks noGrp="1"/>
          </p:cNvSpPr>
          <p:nvPr>
            <p:ph type="pic" sz="quarter" idx="13"/>
          </p:nvPr>
        </p:nvSpPr>
        <p:spPr>
          <a:xfrm>
            <a:off x="1009648" y="2650013"/>
            <a:ext cx="4434840" cy="3817461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en el icono para agregar una imagen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6763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9505" y="1178560"/>
            <a:ext cx="9932990" cy="136620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3113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4961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900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5539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988A0FBD-AE32-4435-B9A2-6284BD79D0EE}" type="datetimeFigureOut">
              <a:rPr lang="es-CO" smtClean="0"/>
              <a:pPr/>
              <a:t>30/07/2026</a:t>
            </a:fld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576560" y="6356350"/>
            <a:ext cx="7772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A9A1E8D-3137-4A21-9024-7640507147B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0512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65" r:id="rId6"/>
    <p:sldLayoutId id="2147483656" r:id="rId7"/>
    <p:sldLayoutId id="2147483662" r:id="rId8"/>
    <p:sldLayoutId id="2147483663" r:id="rId9"/>
    <p:sldLayoutId id="2147483664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DF3895-44E7-4B29-A75B-BC804EA666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es-CO" dirty="0">
              <a:latin typeface="Montserrat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57BFA72-75A6-421A-B73E-8C669F51DF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118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45AE9A-613F-45D7-9779-99BFE2722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sz="2800" b="1">
              <a:latin typeface="Montserrat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30315C-56BF-4424-8A6B-075A0A659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CO" sz="2400">
              <a:latin typeface="Montserrat" pitchFamily="2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DDDDF4B-0D63-4655-8F58-231B0495334C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endParaRPr lang="es-CO" sz="240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308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1511ED-5C4D-4CC3-A19F-DD8C38CB2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CO" sz="2800" b="1">
              <a:latin typeface="Montserrat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C78C1B-E89F-4A66-A6D5-1044F3BFF23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s-CO" sz="2400">
              <a:latin typeface="Montserrat" pitchFamily="2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A72EBB0-D9BA-447E-A93F-399CD26F1DE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s-CO" sz="240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976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522B7-2BE9-4065-B6C9-A153D8146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b="1">
              <a:latin typeface="Montserrat" pitchFamily="2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44D5AB-2371-4D49-85E0-CF69F8EAD9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095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624DC5-79CD-48F0-B379-47C06F89A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CO" sz="2800" b="1" dirty="0">
              <a:latin typeface="Montserrat" pitchFamily="2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B1148E-FBC5-4AC0-BF71-EC5A76F0C2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>
              <a:latin typeface="Montserrat" pitchFamily="2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219B239-DC39-44E6-8D76-F24271EFDE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s-CO" sz="2400">
              <a:latin typeface="Montserrat" pitchFamily="2" charset="0"/>
            </a:endParaRPr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AE268BCA-A3C0-473B-A749-89F09EB90D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81922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78D4B-D116-417A-A469-89444DA4C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505" y="1510254"/>
            <a:ext cx="9932990" cy="755015"/>
          </a:xfrm>
        </p:spPr>
        <p:txBody>
          <a:bodyPr/>
          <a:lstStyle/>
          <a:p>
            <a:endParaRPr lang="es-CO" b="1" dirty="0">
              <a:latin typeface="Montserrat" pitchFamily="2" charset="0"/>
            </a:endParaRPr>
          </a:p>
        </p:txBody>
      </p:sp>
      <p:graphicFrame>
        <p:nvGraphicFramePr>
          <p:cNvPr id="3" name="Tabla 3">
            <a:extLst>
              <a:ext uri="{FF2B5EF4-FFF2-40B4-BE49-F238E27FC236}">
                <a16:creationId xmlns:a16="http://schemas.microsoft.com/office/drawing/2014/main" id="{29911035-70DC-46A7-8547-41EE6379BE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408158"/>
              </p:ext>
            </p:extLst>
          </p:nvPr>
        </p:nvGraphicFramePr>
        <p:xfrm>
          <a:off x="2032000" y="2501900"/>
          <a:ext cx="8128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16559364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53878802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75721345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07395413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8027575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5748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124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95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377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7111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6204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78D4B-D116-417A-A469-89444DA4C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505" y="1479176"/>
            <a:ext cx="9932990" cy="708212"/>
          </a:xfrm>
        </p:spPr>
        <p:txBody>
          <a:bodyPr>
            <a:normAutofit/>
          </a:bodyPr>
          <a:lstStyle/>
          <a:p>
            <a:endParaRPr lang="es-CO" sz="3600" b="1" dirty="0">
              <a:latin typeface="Montserrat" pitchFamily="2" charset="0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3EE16DF3-0020-4AD7-8F8C-BAAF83DFC3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3300196"/>
              </p:ext>
            </p:extLst>
          </p:nvPr>
        </p:nvGraphicFramePr>
        <p:xfrm>
          <a:off x="1709258" y="2187388"/>
          <a:ext cx="8773483" cy="4208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2625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78D4B-D116-417A-A469-89444DA4C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505" y="1486423"/>
            <a:ext cx="9932990" cy="755015"/>
          </a:xfrm>
        </p:spPr>
        <p:txBody>
          <a:bodyPr/>
          <a:lstStyle/>
          <a:p>
            <a:endParaRPr lang="es-CO" b="1" dirty="0">
              <a:latin typeface="Montserrat" pitchFamily="2" charset="0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EFB43F4F-DA04-4FF9-9D37-8AB82DDC2C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4299766"/>
              </p:ext>
            </p:extLst>
          </p:nvPr>
        </p:nvGraphicFramePr>
        <p:xfrm>
          <a:off x="2473325" y="2219325"/>
          <a:ext cx="7245350" cy="4204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6159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81522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stilo UAJ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11633F92-79E0-48D3-993A-D2FDEA5ADAB8}" vid="{B9E5370E-4578-42ED-8FE2-218625D540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</TotalTime>
  <Words>0</Words>
  <Application>Microsoft Office PowerPoint</Application>
  <PresentationFormat>Panorámica</PresentationFormat>
  <Paragraphs>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Montserrat</vt:lpstr>
      <vt:lpstr>Arial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 la Presentación</dc:title>
  <dc:creator>Mauricio Antonio Marquez Barrios</dc:creator>
  <cp:lastModifiedBy>Mauricio Antonio Marquez Barrios</cp:lastModifiedBy>
  <cp:revision>21</cp:revision>
  <dcterms:created xsi:type="dcterms:W3CDTF">2023-09-30T16:16:58Z</dcterms:created>
  <dcterms:modified xsi:type="dcterms:W3CDTF">2026-07-30T21:40:26Z</dcterms:modified>
</cp:coreProperties>
</file>